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JumiaProductAnalysis16062023/Story1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B13DC0CA-FA87-4767-B6A0-6DCC61F2139F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Jumia Product Analysis 16/06/2023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99BEC42-6914-46D0-BE40-CD4266594F7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6/16/2023 6:40:23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Expensive" id="10" name="slide10">
            <a:extLst>
              <a:ext uri="{FF2B5EF4-FFF2-40B4-BE49-F238E27FC236}">
                <a16:creationId xmlns:a16="http://schemas.microsoft.com/office/drawing/2014/main" id="{FCDBDA25-2097-4763-AE87-9666D812FA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Cheapest" id="11" name="slide11">
            <a:extLst>
              <a:ext uri="{FF2B5EF4-FFF2-40B4-BE49-F238E27FC236}">
                <a16:creationId xmlns:a16="http://schemas.microsoft.com/office/drawing/2014/main" id="{1DA903B3-99A3-41BF-9337-2C8D9E8FA1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tails of Most expesive products by brand" id="12" name="slide12">
            <a:extLst>
              <a:ext uri="{FF2B5EF4-FFF2-40B4-BE49-F238E27FC236}">
                <a16:creationId xmlns:a16="http://schemas.microsoft.com/office/drawing/2014/main" id="{D6A7AAC2-ABBB-4694-8B07-E841A64537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13" name="slide13">
            <a:extLst>
              <a:ext uri="{FF2B5EF4-FFF2-40B4-BE49-F238E27FC236}">
                <a16:creationId xmlns:a16="http://schemas.microsoft.com/office/drawing/2014/main" id="{082C73D9-894E-4304-AE73-B38723CCA7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" id="14" name="slide14">
            <a:extLst>
              <a:ext uri="{FF2B5EF4-FFF2-40B4-BE49-F238E27FC236}">
                <a16:creationId xmlns:a16="http://schemas.microsoft.com/office/drawing/2014/main" id="{F6DCA996-5B15-4369-BD40-FD0F1FAF1F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3" id="15" name="slide15">
            <a:extLst>
              <a:ext uri="{FF2B5EF4-FFF2-40B4-BE49-F238E27FC236}">
                <a16:creationId xmlns:a16="http://schemas.microsoft.com/office/drawing/2014/main" id="{1A6AB7CC-7B45-4826-87EF-5E5DED46BE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5" id="16" name="slide16">
            <a:extLst>
              <a:ext uri="{FF2B5EF4-FFF2-40B4-BE49-F238E27FC236}">
                <a16:creationId xmlns:a16="http://schemas.microsoft.com/office/drawing/2014/main" id="{A28A774F-2E6F-43DC-BD27-BE19EDEE4C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4" id="17" name="slide17">
            <a:extLst>
              <a:ext uri="{FF2B5EF4-FFF2-40B4-BE49-F238E27FC236}">
                <a16:creationId xmlns:a16="http://schemas.microsoft.com/office/drawing/2014/main" id="{AB2C2FE9-9FD1-487B-B9A5-F261C254D9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6" id="18" name="slide18">
            <a:extLst>
              <a:ext uri="{FF2B5EF4-FFF2-40B4-BE49-F238E27FC236}">
                <a16:creationId xmlns:a16="http://schemas.microsoft.com/office/drawing/2014/main" id="{77FAA440-CDDE-4588-8E0D-706B2D1B0DD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7" id="19" name="slide19">
            <a:extLst>
              <a:ext uri="{FF2B5EF4-FFF2-40B4-BE49-F238E27FC236}">
                <a16:creationId xmlns:a16="http://schemas.microsoft.com/office/drawing/2014/main" id="{E7946B1B-5A8D-427F-87E8-71F8FBDDF7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174"/>
            <a:ext cx="12192000" cy="48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" id="2" name="slide2">
            <a:extLst>
              <a:ext uri="{FF2B5EF4-FFF2-40B4-BE49-F238E27FC236}">
                <a16:creationId xmlns:a16="http://schemas.microsoft.com/office/drawing/2014/main" id="{4C44C699-8230-48B9-A1FE-E9896FC08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981"/>
            <a:ext cx="12192000" cy="52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msung" id="3" name="slide3">
            <a:extLst>
              <a:ext uri="{FF2B5EF4-FFF2-40B4-BE49-F238E27FC236}">
                <a16:creationId xmlns:a16="http://schemas.microsoft.com/office/drawing/2014/main" id="{DF8D9906-90D2-432C-9D3A-4E192D44C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981"/>
            <a:ext cx="12192000" cy="52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4" name="slide4">
            <a:extLst>
              <a:ext uri="{FF2B5EF4-FFF2-40B4-BE49-F238E27FC236}">
                <a16:creationId xmlns:a16="http://schemas.microsoft.com/office/drawing/2014/main" id="{E0302ACF-5BBC-4650-8C66-8E3EFBD18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3108960"/>
            <a:ext cx="72961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5" name="slide5">
            <a:extLst>
              <a:ext uri="{FF2B5EF4-FFF2-40B4-BE49-F238E27FC236}">
                <a16:creationId xmlns:a16="http://schemas.microsoft.com/office/drawing/2014/main" id="{A9126F12-5170-4CE4-8313-0EE48A8EC5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2933700"/>
            <a:ext cx="72961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6" name="slide6">
            <a:extLst>
              <a:ext uri="{FF2B5EF4-FFF2-40B4-BE49-F238E27FC236}">
                <a16:creationId xmlns:a16="http://schemas.microsoft.com/office/drawing/2014/main" id="{FF969EFB-289C-4DA1-ACDB-BA7F9F4830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981"/>
            <a:ext cx="12192000" cy="52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7" name="slide7">
            <a:extLst>
              <a:ext uri="{FF2B5EF4-FFF2-40B4-BE49-F238E27FC236}">
                <a16:creationId xmlns:a16="http://schemas.microsoft.com/office/drawing/2014/main" id="{D8B4ED71-A4E8-4746-A757-A318E77451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981"/>
            <a:ext cx="12192000" cy="52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8" name="slide8">
            <a:extLst>
              <a:ext uri="{FF2B5EF4-FFF2-40B4-BE49-F238E27FC236}">
                <a16:creationId xmlns:a16="http://schemas.microsoft.com/office/drawing/2014/main" id="{2DE61BA1-C3F2-4EBF-BA27-3EA9FC3AD0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151"/>
            <a:ext cx="12192000" cy="52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9" id="9" name="slide9">
            <a:extLst>
              <a:ext uri="{FF2B5EF4-FFF2-40B4-BE49-F238E27FC236}">
                <a16:creationId xmlns:a16="http://schemas.microsoft.com/office/drawing/2014/main" id="{BA5ADF02-8BB5-4258-8873-0C1097AF99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151"/>
            <a:ext cx="12192000" cy="52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2023-06-16T06:40:24Z</dcterms:created>
  <dcterms:modified xsi:type="dcterms:W3CDTF">2023-06-16T06:40:24Z</dcterms:modified>
</cp:coreProperties>
</file>